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TCR</a:t>
            </a:r>
          </a:p>
        </p:txBody>
      </p:sp>
    </p:spTree>
    <p:extLst>
      <p:ext uri="{BB962C8B-B14F-4D97-AF65-F5344CB8AC3E}">
        <p14:creationId xmlns:p14="http://schemas.microsoft.com/office/powerpoint/2010/main" val="278388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FC482-7B0E-EC89-E620-C8E4B332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4258E-4541-1213-FD8B-F398BBA0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2D9-D5CB-6B0B-5438-2CF8A9591F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11277600" cy="12795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cs typeface="Times New Roman" pitchFamily="18" charset="0"/>
              </a:rPr>
              <a:t>ForCORE- Fortifying Cyberinfrastructure Operations for Research and Education at B-CU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PI: Grace Kouadjo, co-PI: Kekeli Nuviadenu, Christopher Winlock, Mayra Martinez, and Dawn Eastmond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Bethune-Cookman University, Daytona Beach, Florida 32114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6A62A5A-5817-B25E-737C-EBB55D7F42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35828" y="1066361"/>
            <a:ext cx="5954712" cy="2917825"/>
          </a:xfrm>
        </p:spPr>
        <p:txBody>
          <a:bodyPr vert="horz" lIns="91440" tIns="45720" rIns="91440" bIns="45720" numCol="2" rtlCol="0" anchor="t">
            <a:normAutofit fontScale="250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 Cybersecurity Innovation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What we’re trying to do: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•Deploy AI-driven, behavior-based cybersecurity systems that dynamically adjust security levels based   on user behavior and real-time threat monitoring.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•Implement adaptive authentication models that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reduce unnecessary security friction without compromising data protection.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How it’s done today: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•Most academic institutions rely on static, role-based access controls and multifactor authentication applied uniformly to all users. While secure, these measures often disrupt workflows and reduce usability, particularly in high-speed research environments.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•ForCORE’s approach moves toward continuous, intelligent security adaptation that balances protection with user experience.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What’s new: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•Integration of behavior-based trust models with AI-driven real-time monitoring in an operational academic network—rather than in a lab-only setting.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•Use of the upgraded 10 Gbps infrastructure as both a functional backbone and a live testbed for evaluating adaptive cybersecurity methods.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Why it might work: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•It directly addresses the dual challenge of maintaining strong security while minimizing workflow disruption.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•Leveraging live operational data will allow rapid iteration and refinement of security models, ensuring practical applicability and scalability to other institutions.</a:t>
            </a:r>
          </a:p>
          <a:p>
            <a:pPr marL="0" indent="0">
              <a:buNone/>
            </a:pPr>
            <a:endParaRPr lang="en-US" sz="900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3D0759-BD08-B118-34E6-78E34A16E6CA}"/>
              </a:ext>
            </a:extLst>
          </p:cNvPr>
          <p:cNvCxnSpPr>
            <a:cxnSpLocks/>
          </p:cNvCxnSpPr>
          <p:nvPr/>
        </p:nvCxnSpPr>
        <p:spPr>
          <a:xfrm>
            <a:off x="281756" y="981325"/>
            <a:ext cx="1121833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1E5DD8-0E79-CFE4-CCEA-EF73B35358DE}"/>
              </a:ext>
            </a:extLst>
          </p:cNvPr>
          <p:cNvSpPr txBox="1"/>
          <p:nvPr/>
        </p:nvSpPr>
        <p:spPr>
          <a:xfrm>
            <a:off x="117602" y="1066361"/>
            <a:ext cx="584954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Project Overview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The ForCORE project aims to modernize Bethune-Cookman University’s (B-CU) cyberinfrastructure by upgrading its network to 10 Gbps capacity, strengthening campus wide cybersecurity, and enabling resilient, high-performance connectivity for research, teaching, and collaboration. This includes replacing outdated infrastructure, implementing AI-driven firewalls, enhancing real-time threat monitoring, deploying behavior-based trust models, and improving disaster recovery systems.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>
                <a:solidFill>
                  <a:srgbClr val="000000"/>
                </a:solidFill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t matters because B-CU’(s) current infrastructure is a critical bottleneck, hindering research productivity, limiting collaboration, and leaving the institution vulnerable to cyber threats.  Enhanced cyberinfrastructure will empower faculty, students, and partners to participate in data-intensive, interdisciplinary research, improve educational outcomes, and position B-CU as a leader in secure, cutting-edge research.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52A600-5937-3032-8181-22063B9FEB40}"/>
              </a:ext>
            </a:extLst>
          </p:cNvPr>
          <p:cNvSpPr txBox="1">
            <a:spLocks/>
          </p:cNvSpPr>
          <p:nvPr/>
        </p:nvSpPr>
        <p:spPr>
          <a:xfrm>
            <a:off x="6008434" y="3984185"/>
            <a:ext cx="5878766" cy="28612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Evaluating and Demonstrating Transition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Metrics for success: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Reduction in mean time to detect (MTTD) and mean time to respond (MTTR) to security incidents.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000000"/>
                </a:solidFill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Quantifying the number of successful attacks prevented by AI-driven firewalls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Quantifying the number of automated security threat tasks(e.g. Intervention alerts triaged, quarantines applied, unauthorized devices contained)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Measurable improvements in network performance (latency reduction, increased throughput, reduced congestion).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User satisfaction scores regarding security usability and network reliability.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Growth in number and scope of external research collaborations utilizing B-CU’s network.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Community access to results: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Publication of findings in cybersecurity and cyberinfrastructure journals/conferences.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000000"/>
                </a:solidFill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Making datasets publicly accessible through NSF supported public facing web hosts for research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</a:rPr>
              <a:t>Programmatic Details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</a:rPr>
              <a:t>Three -year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</a:rPr>
              <a:t>project starting on January 2026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</a:rPr>
              <a:t>Led by Bethune-Cookman University, Inc.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F91AF62-8C4F-350B-3D19-549A52C2C76A}"/>
              </a:ext>
            </a:extLst>
          </p:cNvPr>
          <p:cNvSpPr txBox="1">
            <a:spLocks/>
          </p:cNvSpPr>
          <p:nvPr/>
        </p:nvSpPr>
        <p:spPr>
          <a:xfrm>
            <a:off x="86502" y="3563025"/>
            <a:ext cx="6009498" cy="3053668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2054F-1216-50E9-BAE6-B0A5C793902C}"/>
              </a:ext>
            </a:extLst>
          </p:cNvPr>
          <p:cNvSpPr txBox="1"/>
          <p:nvPr/>
        </p:nvSpPr>
        <p:spPr>
          <a:xfrm>
            <a:off x="1935362" y="6616694"/>
            <a:ext cx="798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This material is based upon work supported by the National </a:t>
            </a:r>
            <a:r>
              <a:rPr kumimoji="0" lang="en-US" sz="12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Science Foundation under Grant No. </a:t>
            </a: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2530949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908F4-ED49-4169-BA89-27039E5CD4EB}"/>
              </a:ext>
            </a:extLst>
          </p:cNvPr>
          <p:cNvSpPr txBox="1"/>
          <p:nvPr/>
        </p:nvSpPr>
        <p:spPr>
          <a:xfrm>
            <a:off x="70951" y="3036581"/>
            <a:ext cx="299133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Benefit to Scientific Cyberinfrastructure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Upgrading B-CU’s cyberinfrastructure will directly benefit the national research community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Enabling seamless large-scale data transfers, HPC access, and real-time collaboration across scientific disciplines.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Providing a secure environment for sensitive research data, ensuring compliance with federal and state  regulations.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Serving as a replicable model for cyber-resilient infrastructure in under-resourced institutions, particularly HBCUs.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Calibri" panose="020F0502020204030204" pitchFamily="34" charset="0"/>
              </a:rPr>
              <a:t>If successful, the project will expand the university’s ability to contribute to multi-institutional research networks (e.g., via Florida LambdaRail and Internet2), increase research throughput, and broaden participation in national STEM initiatives.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9359E-A171-4C39-9187-B3FED6EFBB7D}"/>
              </a:ext>
            </a:extLst>
          </p:cNvPr>
          <p:cNvSpPr txBox="1"/>
          <p:nvPr/>
        </p:nvSpPr>
        <p:spPr>
          <a:xfrm>
            <a:off x="3034600" y="3195421"/>
            <a:ext cx="2991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Risks versus Potential for Advances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Batang" panose="02030600000101010101" pitchFamily="18" charset="-127"/>
              <a:cs typeface="Cascadia Mono" panose="020B0609020000020004" pitchFamily="49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• Integration challenges with legacy systems during phased upgrades. • Potential for temporary network disruptions during deployment. • Need for continuous adaptation to evolving cybersecurity threats.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Batang" panose="02030600000101010101" pitchFamily="18" charset="-127"/>
              <a:cs typeface="Cascadia Mono" panose="020B0609020000020004" pitchFamily="49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Why funding is warranted: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Batang" panose="02030600000101010101" pitchFamily="18" charset="-127"/>
              <a:cs typeface="Cascadia Mono" panose="020B0609020000020004" pitchFamily="49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•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Advances: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Secure, scalable infrastructure will support breakthrough research in public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health, climate science, behavioral psychology, and more.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•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Impact: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Significant improvement in institutional competitiveness, faculty recruitment, and student preparedness for technology-driven careers.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•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Resilience: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Disaster recovery capabilities will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safeguard research continuity during hurricanes and  other crises.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Batang" panose="02030600000101010101" pitchFamily="18" charset="-127"/>
                <a:cs typeface="Cascadia Mono" panose="020B0609020000020004" pitchFamily="49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725ED4-4CBB-42F6-B194-D481CAADE572}"/>
              </a:ext>
            </a:extLst>
          </p:cNvPr>
          <p:cNvCxnSpPr>
            <a:cxnSpLocks/>
          </p:cNvCxnSpPr>
          <p:nvPr/>
        </p:nvCxnSpPr>
        <p:spPr>
          <a:xfrm>
            <a:off x="60347" y="2917242"/>
            <a:ext cx="5911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122F0F-6A29-4CF1-9FB5-161C67D5B5B5}"/>
              </a:ext>
            </a:extLst>
          </p:cNvPr>
          <p:cNvCxnSpPr>
            <a:cxnSpLocks/>
          </p:cNvCxnSpPr>
          <p:nvPr/>
        </p:nvCxnSpPr>
        <p:spPr>
          <a:xfrm flipH="1">
            <a:off x="5998248" y="1194128"/>
            <a:ext cx="20374" cy="538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6CCD51-83E3-472A-814D-F936BC3D029B}"/>
              </a:ext>
            </a:extLst>
          </p:cNvPr>
          <p:cNvCxnSpPr>
            <a:cxnSpLocks/>
          </p:cNvCxnSpPr>
          <p:nvPr/>
        </p:nvCxnSpPr>
        <p:spPr>
          <a:xfrm>
            <a:off x="6025937" y="3984186"/>
            <a:ext cx="5989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738</Words>
  <Application>Microsoft Office PowerPoint</Application>
  <PresentationFormat>Widescreen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Open Sans</vt:lpstr>
      <vt:lpstr>Open Sans ExtraBold</vt:lpstr>
      <vt:lpstr>Open Sans Light</vt:lpstr>
      <vt:lpstr>Times New Roman</vt:lpstr>
      <vt:lpstr>3_Office Theme</vt:lpstr>
      <vt:lpstr>ForCORE- Fortifying Cyberinfrastructure Operations for Research and Education at B-CU PI: Grace Kouadjo, co-PI: Kekeli Nuviadenu, Christopher Winlock, Mayra Martinez, and Dawn Eastmond Bethune-Cookman University, Daytona Beach, Florida 32114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ForCORE- Fortifying Cyberinfrastructure Operations for Research and Education at B-CU PI: Grace Kuadjo-Bethune Cookman UniversityCo-PIs: Name (inst), Name (inst)</dc:title>
  <dc:creator>Mayra W. Martinez</dc:creator>
  <cp:lastModifiedBy>Grace S Kouadjo</cp:lastModifiedBy>
  <cp:revision>38</cp:revision>
  <cp:lastPrinted>2025-08-20T17:54:18Z</cp:lastPrinted>
  <dcterms:created xsi:type="dcterms:W3CDTF">2025-08-13T18:43:31Z</dcterms:created>
  <dcterms:modified xsi:type="dcterms:W3CDTF">2025-08-28T19:14:05Z</dcterms:modified>
</cp:coreProperties>
</file>